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AE19-DCD9-4311-9ECD-DF3A28DC0304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EDD8-D8BD-43BD-AE32-F6B0E9A94E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AE19-DCD9-4311-9ECD-DF3A28DC0304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EDD8-D8BD-43BD-AE32-F6B0E9A94E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AE19-DCD9-4311-9ECD-DF3A28DC0304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EDD8-D8BD-43BD-AE32-F6B0E9A94E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AE19-DCD9-4311-9ECD-DF3A28DC0304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EDD8-D8BD-43BD-AE32-F6B0E9A94E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AE19-DCD9-4311-9ECD-DF3A28DC0304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EDD8-D8BD-43BD-AE32-F6B0E9A94E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AE19-DCD9-4311-9ECD-DF3A28DC0304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EDD8-D8BD-43BD-AE32-F6B0E9A94E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AE19-DCD9-4311-9ECD-DF3A28DC0304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EDD8-D8BD-43BD-AE32-F6B0E9A94E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AE19-DCD9-4311-9ECD-DF3A28DC0304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EDD8-D8BD-43BD-AE32-F6B0E9A94E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AE19-DCD9-4311-9ECD-DF3A28DC0304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EDD8-D8BD-43BD-AE32-F6B0E9A94E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AE19-DCD9-4311-9ECD-DF3A28DC0304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EDD8-D8BD-43BD-AE32-F6B0E9A94E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AE19-DCD9-4311-9ECD-DF3A28DC0304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EDD8-D8BD-43BD-AE32-F6B0E9A94E25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DAE19-DCD9-4311-9ECD-DF3A28DC0304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CEDD8-D8BD-43BD-AE32-F6B0E9A94E25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Bell Work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 smtClean="0"/>
              <a:t>Answer the following question in complete sentences. Provide examples. </a:t>
            </a:r>
          </a:p>
          <a:p>
            <a:pPr marL="0" indent="0">
              <a:buNone/>
            </a:pPr>
            <a:r>
              <a:rPr lang="en-US" sz="3200" dirty="0" smtClean="0"/>
              <a:t>When you finish you should get out your independent reading novel and be reading </a:t>
            </a:r>
            <a:r>
              <a:rPr lang="en-US" sz="3200" i="1" dirty="0" smtClean="0"/>
              <a:t>quietly</a:t>
            </a:r>
            <a:r>
              <a:rPr lang="en-US" sz="3200" dirty="0" smtClean="0"/>
              <a:t>. 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What do you think makes a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en-US" sz="3200" dirty="0" smtClean="0"/>
              <a:t> question? </a:t>
            </a:r>
          </a:p>
        </p:txBody>
      </p:sp>
    </p:spTree>
    <p:extLst>
      <p:ext uri="{BB962C8B-B14F-4D97-AF65-F5344CB8AC3E}">
        <p14:creationId xmlns:p14="http://schemas.microsoft.com/office/powerpoint/2010/main" val="276531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Art of Questioning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Creating the perfect discussion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82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Levels of Questions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Level I: </a:t>
            </a:r>
            <a:r>
              <a:rPr lang="en-US" sz="2400" dirty="0" smtClean="0"/>
              <a:t>		Basic Facts &amp; Information</a:t>
            </a:r>
          </a:p>
          <a:p>
            <a:r>
              <a:rPr lang="en-US" sz="2400" b="1" dirty="0" smtClean="0"/>
              <a:t>Level II:</a:t>
            </a:r>
            <a:r>
              <a:rPr lang="en-US" sz="2400" dirty="0" smtClean="0"/>
              <a:t>		Analysis &amp; Interpretation</a:t>
            </a:r>
          </a:p>
          <a:p>
            <a:r>
              <a:rPr lang="en-US" sz="2400" b="1" dirty="0" smtClean="0"/>
              <a:t>Level III:</a:t>
            </a:r>
            <a:r>
              <a:rPr lang="en-US" sz="2400" dirty="0" smtClean="0"/>
              <a:t>	Application</a:t>
            </a:r>
          </a:p>
          <a:p>
            <a:endParaRPr lang="en-US" sz="2400" dirty="0"/>
          </a:p>
          <a:p>
            <a:r>
              <a:rPr lang="en-US" sz="2400" dirty="0" smtClean="0"/>
              <a:t>Also known as “Book to Brain”</a:t>
            </a:r>
          </a:p>
        </p:txBody>
      </p:sp>
    </p:spTree>
    <p:extLst>
      <p:ext uri="{BB962C8B-B14F-4D97-AF65-F5344CB8AC3E}">
        <p14:creationId xmlns:p14="http://schemas.microsoft.com/office/powerpoint/2010/main" val="396545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524955" cy="92447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I: Basic Facts &amp; Information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>
            <a:normAutofit/>
          </a:bodyPr>
          <a:lstStyle/>
          <a:p>
            <a:endParaRPr lang="en-US" i="1" dirty="0" smtClean="0"/>
          </a:p>
          <a:p>
            <a:r>
              <a:rPr lang="en-US" b="1" i="1" dirty="0" smtClean="0"/>
              <a:t>Key </a:t>
            </a:r>
            <a:r>
              <a:rPr lang="en-US" b="1" i="1" dirty="0"/>
              <a:t>Words:</a:t>
            </a:r>
            <a:r>
              <a:rPr lang="en-US" b="1" dirty="0"/>
              <a:t> </a:t>
            </a:r>
            <a:r>
              <a:rPr lang="en-US" dirty="0"/>
              <a:t>what, when, where, define, spell, list, match, </a:t>
            </a:r>
            <a:r>
              <a:rPr lang="en-US" dirty="0" smtClean="0"/>
              <a:t>name, summarize</a:t>
            </a:r>
            <a:r>
              <a:rPr lang="en-US" dirty="0"/>
              <a:t>, rephrase, explain, </a:t>
            </a:r>
            <a:r>
              <a:rPr lang="en-US" dirty="0" smtClean="0"/>
              <a:t>interpret, </a:t>
            </a:r>
            <a:r>
              <a:rPr lang="en-US" dirty="0"/>
              <a:t>outline, </a:t>
            </a:r>
            <a:r>
              <a:rPr lang="en-US" dirty="0" smtClean="0"/>
              <a:t>translate, describe.</a:t>
            </a:r>
          </a:p>
          <a:p>
            <a:r>
              <a:rPr lang="en-US" b="1" dirty="0" smtClean="0"/>
              <a:t>Example Questions:</a:t>
            </a:r>
            <a:endParaRPr lang="en-US" b="1" dirty="0"/>
          </a:p>
          <a:p>
            <a:pPr lvl="1"/>
            <a:r>
              <a:rPr lang="en-US" dirty="0"/>
              <a:t>What is the definition of XX? </a:t>
            </a:r>
            <a:endParaRPr lang="en-US" sz="2200" dirty="0"/>
          </a:p>
          <a:p>
            <a:pPr lvl="2"/>
            <a:r>
              <a:rPr lang="en-US" dirty="0" smtClean="0"/>
              <a:t>Which </a:t>
            </a:r>
            <a:r>
              <a:rPr lang="en-US" dirty="0"/>
              <a:t>definition(s) makes most sense to you? </a:t>
            </a:r>
            <a:endParaRPr lang="en-US" sz="1800" dirty="0"/>
          </a:p>
          <a:p>
            <a:pPr lvl="1"/>
            <a:r>
              <a:rPr lang="en-US" dirty="0"/>
              <a:t>Who did/invented/discovered XX? </a:t>
            </a:r>
            <a:endParaRPr lang="en-US" sz="2200" dirty="0"/>
          </a:p>
          <a:p>
            <a:pPr lvl="1"/>
            <a:r>
              <a:rPr lang="en-US" dirty="0"/>
              <a:t>When does XX occur? </a:t>
            </a:r>
            <a:endParaRPr lang="en-US" sz="2200" dirty="0"/>
          </a:p>
          <a:p>
            <a:pPr lvl="2"/>
            <a:r>
              <a:rPr lang="en-US" dirty="0"/>
              <a:t>Under what circumstances does XX occur? </a:t>
            </a:r>
            <a:endParaRPr lang="en-US" sz="1800" dirty="0"/>
          </a:p>
          <a:p>
            <a:pPr lvl="2"/>
            <a:r>
              <a:rPr lang="en-US" dirty="0"/>
              <a:t>When is XX supposed to be carried out? </a:t>
            </a:r>
            <a:endParaRPr lang="en-US" sz="1800" dirty="0"/>
          </a:p>
          <a:p>
            <a:pPr lvl="1"/>
            <a:r>
              <a:rPr lang="en-US" dirty="0"/>
              <a:t>What is the environment in which XX exists, operates, or is used? </a:t>
            </a:r>
            <a:endParaRPr lang="en-US" sz="2200" dirty="0"/>
          </a:p>
          <a:p>
            <a:pPr lvl="1"/>
            <a:r>
              <a:rPr lang="en-US" dirty="0" smtClean="0"/>
              <a:t>What </a:t>
            </a:r>
            <a:r>
              <a:rPr lang="en-US" dirty="0"/>
              <a:t>is an example of XX? (Name them) </a:t>
            </a:r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8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924800" cy="92447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II: Analysis &amp; Interpretation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10199"/>
          </a:xfrm>
        </p:spPr>
        <p:txBody>
          <a:bodyPr>
            <a:normAutofit/>
          </a:bodyPr>
          <a:lstStyle/>
          <a:p>
            <a:r>
              <a:rPr lang="en-US" b="1" i="1" dirty="0"/>
              <a:t>Key Words:</a:t>
            </a:r>
            <a:r>
              <a:rPr lang="en-US" b="1" dirty="0"/>
              <a:t> </a:t>
            </a:r>
            <a:r>
              <a:rPr lang="en-US" dirty="0"/>
              <a:t>apply, solve, model, make use of, </a:t>
            </a:r>
            <a:r>
              <a:rPr lang="en-US" dirty="0" smtClean="0"/>
              <a:t>organize, use, analyze</a:t>
            </a:r>
            <a:r>
              <a:rPr lang="en-US" dirty="0"/>
              <a:t>, find evidence for, examine, inference, assumption, categorize, conclusion, classify, compare, contrast, </a:t>
            </a:r>
            <a:r>
              <a:rPr lang="en-US" dirty="0" smtClean="0"/>
              <a:t>simplify</a:t>
            </a:r>
            <a:r>
              <a:rPr lang="en-US" dirty="0"/>
              <a:t>, relationships. </a:t>
            </a:r>
            <a:endParaRPr lang="en-US" dirty="0" smtClean="0"/>
          </a:p>
          <a:p>
            <a:r>
              <a:rPr lang="en-US" b="1" dirty="0" smtClean="0"/>
              <a:t>Example Questions:</a:t>
            </a:r>
            <a:endParaRPr lang="en-US" b="1" dirty="0"/>
          </a:p>
          <a:p>
            <a:pPr lvl="1"/>
            <a:r>
              <a:rPr lang="en-US" dirty="0"/>
              <a:t>How did XX happen, occur, or come to be? </a:t>
            </a:r>
          </a:p>
          <a:p>
            <a:pPr lvl="1"/>
            <a:r>
              <a:rPr lang="en-US" dirty="0"/>
              <a:t>What causes XX to happen, occur, or come to be? </a:t>
            </a:r>
          </a:p>
          <a:p>
            <a:pPr lvl="1"/>
            <a:r>
              <a:rPr lang="en-US" dirty="0"/>
              <a:t>What are the reasons for/that XX? </a:t>
            </a:r>
          </a:p>
          <a:p>
            <a:pPr lvl="1"/>
            <a:r>
              <a:rPr lang="en-US" dirty="0"/>
              <a:t>What results from XX </a:t>
            </a:r>
            <a:r>
              <a:rPr lang="en-US" dirty="0" err="1"/>
              <a:t>occuring</a:t>
            </a:r>
            <a:r>
              <a:rPr lang="en-US" dirty="0"/>
              <a:t> or being used? </a:t>
            </a:r>
          </a:p>
          <a:p>
            <a:pPr lvl="1"/>
            <a:r>
              <a:rPr lang="en-US" dirty="0"/>
              <a:t>What are the types of XX? </a:t>
            </a:r>
          </a:p>
          <a:p>
            <a:pPr lvl="1"/>
            <a:r>
              <a:rPr lang="en-US" dirty="0"/>
              <a:t>How does XX function/work/occur? </a:t>
            </a:r>
            <a:endParaRPr lang="en-US" dirty="0" smtClean="0"/>
          </a:p>
          <a:p>
            <a:pPr lvl="1"/>
            <a:r>
              <a:rPr lang="en-US" dirty="0"/>
              <a:t>What are my own examples of XX? </a:t>
            </a:r>
          </a:p>
          <a:p>
            <a:pPr lvl="1"/>
            <a:r>
              <a:rPr lang="en-US" dirty="0"/>
              <a:t>What is the relationship between XX and things in XX's environment? </a:t>
            </a:r>
          </a:p>
          <a:p>
            <a:pPr lvl="1"/>
            <a:r>
              <a:rPr lang="en-US" dirty="0"/>
              <a:t>How does XX change things in XX's environment?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7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125113" cy="92447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II: Analysis &amp; Interpretation (Cont.)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1"/>
            <a:ext cx="8077200" cy="49530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Example Questions (Cont.):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does XX mean in context? (</a:t>
            </a:r>
            <a:r>
              <a:rPr lang="en-US" i="1" dirty="0"/>
              <a:t>NOT</a:t>
            </a:r>
            <a:r>
              <a:rPr lang="en-US" dirty="0"/>
              <a:t> just a definition) </a:t>
            </a:r>
          </a:p>
          <a:p>
            <a:pPr lvl="1"/>
            <a:r>
              <a:rPr lang="en-US" dirty="0"/>
              <a:t>What conclusions can be drawn from the answers to these questions? </a:t>
            </a:r>
          </a:p>
          <a:p>
            <a:pPr lvl="1"/>
            <a:r>
              <a:rPr lang="en-US" dirty="0"/>
              <a:t>What problems/conflicts/issues arise from the answers to these questions? </a:t>
            </a:r>
          </a:p>
          <a:p>
            <a:pPr lvl="1"/>
            <a:r>
              <a:rPr lang="en-US" dirty="0"/>
              <a:t>What are the possible resolutions/solutions to the problems/conflicts/issues raised? </a:t>
            </a:r>
          </a:p>
          <a:p>
            <a:pPr lvl="1"/>
            <a:r>
              <a:rPr lang="en-US" dirty="0"/>
              <a:t>What is the point (main argument or thesis) presented by XX? </a:t>
            </a:r>
          </a:p>
          <a:p>
            <a:pPr lvl="1"/>
            <a:r>
              <a:rPr lang="en-US" dirty="0"/>
              <a:t>How is this argument developed? </a:t>
            </a:r>
          </a:p>
          <a:p>
            <a:pPr lvl="1"/>
            <a:r>
              <a:rPr lang="en-US" dirty="0"/>
              <a:t>What evidence/proof/support is provided for this argument? </a:t>
            </a:r>
          </a:p>
          <a:p>
            <a:pPr lvl="1"/>
            <a:r>
              <a:rPr lang="en-US" dirty="0"/>
              <a:t>What are alternative explanations/theories that have been developed by others? </a:t>
            </a:r>
            <a:endParaRPr lang="en-US" dirty="0" smtClean="0"/>
          </a:p>
          <a:p>
            <a:pPr lvl="1"/>
            <a:r>
              <a:rPr lang="en-US" dirty="0"/>
              <a:t>How is XX similar/different from things in XX's environment?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55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125113" cy="92447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III Application: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5105399"/>
          </a:xfrm>
        </p:spPr>
        <p:txBody>
          <a:bodyPr>
            <a:normAutofit lnSpcReduction="10000"/>
          </a:bodyPr>
          <a:lstStyle/>
          <a:p>
            <a:r>
              <a:rPr lang="en-US" b="1" i="1" dirty="0"/>
              <a:t>Key Words:</a:t>
            </a:r>
            <a:r>
              <a:rPr lang="en-US" b="1" dirty="0"/>
              <a:t> </a:t>
            </a:r>
            <a:r>
              <a:rPr lang="en-US" dirty="0"/>
              <a:t>combine, create, design, develop, build, compile, compose, construct, formulate, imagine, invent, make up, originate, </a:t>
            </a:r>
            <a:r>
              <a:rPr lang="en-US" dirty="0" smtClean="0"/>
              <a:t>plan, </a:t>
            </a:r>
            <a:r>
              <a:rPr lang="en-US" dirty="0"/>
              <a:t>propose, change, improve, adapt, </a:t>
            </a:r>
            <a:r>
              <a:rPr lang="en-US" dirty="0" smtClean="0"/>
              <a:t>criticize</a:t>
            </a:r>
            <a:r>
              <a:rPr lang="en-US" dirty="0"/>
              <a:t>, defend, dispute, evaluate, judge, justify, </a:t>
            </a:r>
            <a:r>
              <a:rPr lang="en-US" dirty="0" smtClean="0"/>
              <a:t>recommend, assess</a:t>
            </a:r>
            <a:r>
              <a:rPr lang="en-US" dirty="0"/>
              <a:t>, </a:t>
            </a:r>
            <a:r>
              <a:rPr lang="en-US" dirty="0" smtClean="0"/>
              <a:t>predict</a:t>
            </a:r>
            <a:r>
              <a:rPr lang="en-US" dirty="0"/>
              <a:t>, hypothesize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Example Questions:</a:t>
            </a:r>
          </a:p>
          <a:p>
            <a:pPr lvl="1"/>
            <a:r>
              <a:rPr lang="en-US" dirty="0"/>
              <a:t>If XX were to occur, then what would happen? </a:t>
            </a:r>
          </a:p>
          <a:p>
            <a:pPr lvl="1"/>
            <a:r>
              <a:rPr lang="en-US" dirty="0"/>
              <a:t>If XX were changed, then what else would change? </a:t>
            </a:r>
          </a:p>
          <a:p>
            <a:pPr lvl="1"/>
            <a:r>
              <a:rPr lang="en-US" dirty="0"/>
              <a:t>What does theory XX predict will happen in a given environment or context? </a:t>
            </a:r>
          </a:p>
          <a:p>
            <a:pPr lvl="1"/>
            <a:r>
              <a:rPr lang="en-US" dirty="0"/>
              <a:t>What hypothesis or theory explains the occurrence or existence of XX? </a:t>
            </a:r>
            <a:endParaRPr lang="en-US" b="1" dirty="0"/>
          </a:p>
          <a:p>
            <a:pPr lvl="1"/>
            <a:r>
              <a:rPr lang="en-US" dirty="0"/>
              <a:t>Is XX good/bad? Why? </a:t>
            </a:r>
          </a:p>
          <a:p>
            <a:pPr lvl="1"/>
            <a:r>
              <a:rPr lang="en-US" dirty="0"/>
              <a:t>Is XX correct/incorrect? Why?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125113" cy="92447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III: Application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51053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Example Questions (Cont.):</a:t>
            </a:r>
          </a:p>
          <a:p>
            <a:pPr lvl="1"/>
            <a:r>
              <a:rPr lang="en-US" dirty="0"/>
              <a:t>Is XX effective/ineffective? Why? </a:t>
            </a:r>
          </a:p>
          <a:p>
            <a:pPr lvl="1"/>
            <a:r>
              <a:rPr lang="en-US" dirty="0"/>
              <a:t>Is XX relevant/irrelevant to some context? Why? </a:t>
            </a:r>
          </a:p>
          <a:p>
            <a:pPr lvl="1"/>
            <a:r>
              <a:rPr lang="en-US" dirty="0"/>
              <a:t>Is XX ethical/unethical? Why? </a:t>
            </a:r>
          </a:p>
          <a:p>
            <a:pPr lvl="1"/>
            <a:r>
              <a:rPr lang="en-US" dirty="0"/>
              <a:t>What are the advantages/disadvantages of XX? Why? </a:t>
            </a:r>
          </a:p>
          <a:p>
            <a:pPr lvl="1"/>
            <a:r>
              <a:rPr lang="en-US" dirty="0"/>
              <a:t>What is the best solution to the problem/conflict/issue? Why? </a:t>
            </a:r>
          </a:p>
          <a:p>
            <a:pPr lvl="1"/>
            <a:r>
              <a:rPr lang="en-US" dirty="0"/>
              <a:t>What should or should not happen? Why? </a:t>
            </a:r>
          </a:p>
          <a:p>
            <a:pPr lvl="1"/>
            <a:r>
              <a:rPr lang="en-US" dirty="0"/>
              <a:t>Do I agree or disagree with XX? Why? </a:t>
            </a:r>
          </a:p>
          <a:p>
            <a:pPr lvl="1"/>
            <a:r>
              <a:rPr lang="en-US" dirty="0"/>
              <a:t>What is my opinion? What support do I have for my opinion?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4875</TotalTime>
  <Words>615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Summer</vt:lpstr>
      <vt:lpstr>Bell Work</vt:lpstr>
      <vt:lpstr>The Art of Questioning</vt:lpstr>
      <vt:lpstr>Three Levels of Questions</vt:lpstr>
      <vt:lpstr>Level I: Basic Facts &amp; Information</vt:lpstr>
      <vt:lpstr>Level II: Analysis &amp; Interpretation</vt:lpstr>
      <vt:lpstr>Level II: Analysis &amp; Interpretation (Cont.)</vt:lpstr>
      <vt:lpstr>Level III Application:</vt:lpstr>
      <vt:lpstr>Level III: Application</vt:lpstr>
    </vt:vector>
  </TitlesOfParts>
  <Company>PUSD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 of Questioning</dc:title>
  <dc:creator>IMT</dc:creator>
  <cp:lastModifiedBy>Brooke McCormick</cp:lastModifiedBy>
  <cp:revision>10</cp:revision>
  <dcterms:created xsi:type="dcterms:W3CDTF">2011-10-31T14:04:05Z</dcterms:created>
  <dcterms:modified xsi:type="dcterms:W3CDTF">2014-08-20T18:15:22Z</dcterms:modified>
</cp:coreProperties>
</file>