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globalresearch.ca/economic-and-social-crisis-in-post-apartheid-south-africa/32505" TargetMode="External"/><Relationship Id="rId18" Type="http://schemas.openxmlformats.org/officeDocument/2006/relationships/hyperlink" Target="http://www.bbc.co.uk/history/0/22786616" TargetMode="External"/><Relationship Id="rId26" Type="http://schemas.openxmlformats.org/officeDocument/2006/relationships/hyperlink" Target="http://www.apartheidmuseum.org/sites/default/files/files/downloads/Learners%20book%20Chapter1.pdf" TargetMode="External"/><Relationship Id="rId39" Type="http://schemas.openxmlformats.org/officeDocument/2006/relationships/hyperlink" Target="http://www.blackpast.org/gah/south-african-students-organization-saso" TargetMode="External"/><Relationship Id="rId21" Type="http://schemas.openxmlformats.org/officeDocument/2006/relationships/hyperlink" Target="http://www.anc.org.za/show.php?id=4668" TargetMode="External"/><Relationship Id="rId34" Type="http://schemas.openxmlformats.org/officeDocument/2006/relationships/hyperlink" Target="http://www.theguardian.com/world/2012/dec/06/south-africa-racially-divided-survey" TargetMode="External"/><Relationship Id="rId7" Type="http://schemas.openxmlformats.org/officeDocument/2006/relationships/hyperlink" Target="http://southafricaproject.web.unc.edu/" TargetMode="External"/><Relationship Id="rId12" Type="http://schemas.openxmlformats.org/officeDocument/2006/relationships/hyperlink" Target="http://www.sahistory.org.za/politics-and-society/apartheid-legislation-1850s-1970s" TargetMode="External"/><Relationship Id="rId17" Type="http://schemas.openxmlformats.org/officeDocument/2006/relationships/hyperlink" Target="http://www.morningsidecenter.org/teachable-moment/lessons/nelson-mandela-fight-against-apartheid" TargetMode="External"/><Relationship Id="rId25" Type="http://schemas.openxmlformats.org/officeDocument/2006/relationships/hyperlink" Target="https://www.nelsonmandela.org/content/page/anti-apartheid-movement-archives1" TargetMode="External"/><Relationship Id="rId33" Type="http://schemas.openxmlformats.org/officeDocument/2006/relationships/hyperlink" Target="http://www.biography.com/people/steve-biko-38884" TargetMode="External"/><Relationship Id="rId38" Type="http://schemas.openxmlformats.org/officeDocument/2006/relationships/hyperlink" Target="https://adalahny.org/campaign-main-document/954/cultural-boycott-and-south-african-anti-apartheid" TargetMode="External"/><Relationship Id="rId2" Type="http://schemas.openxmlformats.org/officeDocument/2006/relationships/hyperlink" Target="http://overcomingapartheid.msu.edu/unit.php?id=65-24E-2" TargetMode="External"/><Relationship Id="rId16" Type="http://schemas.openxmlformats.org/officeDocument/2006/relationships/hyperlink" Target="https://www.nonviolent-conflict.org/index.php/movements-and-campaigns/movements-and-campaigns-summaries?sobi2Task=sobi2Details&amp;sobi2Id=29" TargetMode="External"/><Relationship Id="rId20" Type="http://schemas.openxmlformats.org/officeDocument/2006/relationships/hyperlink" Target="http://www.cortland.edu/cgis/suzman/apartheid.html" TargetMode="External"/><Relationship Id="rId29" Type="http://schemas.openxmlformats.org/officeDocument/2006/relationships/hyperlink" Target="http://teacher.scholastic.com/scholasticnews/indepth/upfront/features/index.asp?article=f010906_aparthe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vercomingapartheid.msu.edu/unit.php?id=65-24E-6" TargetMode="External"/><Relationship Id="rId11" Type="http://schemas.openxmlformats.org/officeDocument/2006/relationships/hyperlink" Target="http://www.biography.com/people/pw-botha-9220773" TargetMode="External"/><Relationship Id="rId24" Type="http://schemas.openxmlformats.org/officeDocument/2006/relationships/hyperlink" Target="http://www.anc.org.za/show.php?id=206" TargetMode="External"/><Relationship Id="rId32" Type="http://schemas.openxmlformats.org/officeDocument/2006/relationships/hyperlink" Target="http://www.cnn.com/2013/12/05/world/africa/nelson-mandela-apartheid/" TargetMode="External"/><Relationship Id="rId37" Type="http://schemas.openxmlformats.org/officeDocument/2006/relationships/hyperlink" Target="http://www.bbc.com/news/world-africa-10524587" TargetMode="External"/><Relationship Id="rId40" Type="http://schemas.openxmlformats.org/officeDocument/2006/relationships/hyperlink" Target="https://www.youtube.com/watch?v=wKbpqv-4Ku0" TargetMode="External"/><Relationship Id="rId5" Type="http://schemas.openxmlformats.org/officeDocument/2006/relationships/hyperlink" Target="http://theafricanfile.com/politicshistory/impact-of-economic-and-political-sanctions-on-apartheid/" TargetMode="External"/><Relationship Id="rId15" Type="http://schemas.openxmlformats.org/officeDocument/2006/relationships/hyperlink" Target="http://overcomingapartheid.msu.edu/sidebar.php?id=65-258-2" TargetMode="External"/><Relationship Id="rId23" Type="http://schemas.openxmlformats.org/officeDocument/2006/relationships/hyperlink" Target="http://www.nytimes.com/2009/09/20/world/africa/20safrica.html?_r=0" TargetMode="External"/><Relationship Id="rId28" Type="http://schemas.openxmlformats.org/officeDocument/2006/relationships/hyperlink" Target="http://overcomingapartheid.msu.edu/multimedia.php?id=65-259-3" TargetMode="External"/><Relationship Id="rId36" Type="http://schemas.openxmlformats.org/officeDocument/2006/relationships/hyperlink" Target="https://www.nelsonmandela.org/omalley/index.php/site/q/03lv02424/04lv02730/05lv03188/06lv03214.htm" TargetMode="External"/><Relationship Id="rId10" Type="http://schemas.openxmlformats.org/officeDocument/2006/relationships/hyperlink" Target="http://www.bbc.co.uk/worldservice/africa/features/storyofafrica/12chapter6.shtml" TargetMode="External"/><Relationship Id="rId19" Type="http://schemas.openxmlformats.org/officeDocument/2006/relationships/hyperlink" Target="http://overcomingapartheid.msu.edu/people.php?id=65-251-52" TargetMode="External"/><Relationship Id="rId31" Type="http://schemas.openxmlformats.org/officeDocument/2006/relationships/hyperlink" Target="http://www.sahistory.org.za/topic/anc-and-early-development-apartheid-1948-1950s" TargetMode="External"/><Relationship Id="rId4" Type="http://schemas.openxmlformats.org/officeDocument/2006/relationships/hyperlink" Target="http://www.bbc.co.uk/worldservice/africa/features/storyofafrica/12chapter7.shtml" TargetMode="External"/><Relationship Id="rId9" Type="http://schemas.openxmlformats.org/officeDocument/2006/relationships/hyperlink" Target="http://www.history.com/topics/nelson-mandela" TargetMode="External"/><Relationship Id="rId14" Type="http://schemas.openxmlformats.org/officeDocument/2006/relationships/hyperlink" Target="http://www.bbc.co.uk/worldservice/africa/features/storyofafrica/12chapter11.shtml" TargetMode="External"/><Relationship Id="rId22" Type="http://schemas.openxmlformats.org/officeDocument/2006/relationships/hyperlink" Target="http://2001-2009.state.gov/r/pa/ho/time/pcw/98678.htm" TargetMode="External"/><Relationship Id="rId27" Type="http://schemas.openxmlformats.org/officeDocument/2006/relationships/hyperlink" Target="http://www.bbc.com/news/world-africa-10725711" TargetMode="External"/><Relationship Id="rId30" Type="http://schemas.openxmlformats.org/officeDocument/2006/relationships/hyperlink" Target="https://www.youtube.com/watch?v=T3XhzmNxR8w" TargetMode="External"/><Relationship Id="rId35" Type="http://schemas.openxmlformats.org/officeDocument/2006/relationships/hyperlink" Target="http://theculturetrip.com/africa/south-africa/articles/rhythmical-resistance-musicians-from-the-apartheid-era/" TargetMode="External"/><Relationship Id="rId8" Type="http://schemas.openxmlformats.org/officeDocument/2006/relationships/hyperlink" Target="https://tavaana.org/en/content/struggle-ground-anti-apartheid-movement-south-africa" TargetMode="External"/><Relationship Id="rId3" Type="http://schemas.openxmlformats.org/officeDocument/2006/relationships/hyperlink" Target="http://www.nytimes.com/2013/12/13/world/africa/recalling-the-other-heroes-of-the-anti-apartheid-strugg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Apartheid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1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83594"/>
              </p:ext>
            </p:extLst>
          </p:nvPr>
        </p:nvGraphicFramePr>
        <p:xfrm>
          <a:off x="936013" y="1957587"/>
          <a:ext cx="10409528" cy="465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191"/>
                <a:gridCol w="1301191"/>
                <a:gridCol w="1301191"/>
                <a:gridCol w="1301191"/>
                <a:gridCol w="1301191"/>
                <a:gridCol w="1301191"/>
                <a:gridCol w="1301191"/>
                <a:gridCol w="1301191"/>
              </a:tblGrid>
              <a:tr h="10045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Roots/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Famous Leaders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Economic Effects on Native Africans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of Apartheid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Political Groups/ Movements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Nelson Mandela</a:t>
                      </a:r>
                      <a:endParaRPr lang="en-US" sz="1400" dirty="0"/>
                    </a:p>
                  </a:txBody>
                  <a:tcPr/>
                </a:tc>
              </a:tr>
              <a:tr h="67548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Overcoming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Other Heroes of the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4"/>
                        </a:rPr>
                        <a:t>Laws BBC Resource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5"/>
                        </a:rPr>
                        <a:t>Sanctions on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6"/>
                        </a:rPr>
                        <a:t>Overcoming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7"/>
                        </a:rPr>
                        <a:t>Music and the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8"/>
                        </a:rPr>
                        <a:t>Anti-Apartheid Movement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9"/>
                        </a:rPr>
                        <a:t>Nelson Mandela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548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0"/>
                        </a:rPr>
                        <a:t>Roots Resource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1"/>
                        </a:rPr>
                        <a:t>P.W. Botha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2"/>
                        </a:rPr>
                        <a:t>Legislation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3"/>
                        </a:rPr>
                        <a:t>Economic and Social Crisis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4"/>
                        </a:rPr>
                        <a:t>End of Apartheid BBC Resource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5"/>
                        </a:rPr>
                        <a:t>Bantu Education 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6"/>
                        </a:rPr>
                        <a:t>Nonviolent Conflict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7"/>
                        </a:rPr>
                        <a:t>Role During &amp; After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13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8"/>
                        </a:rPr>
                        <a:t>The Natives Land Act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19"/>
                        </a:rPr>
                        <a:t>Gandhi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0"/>
                        </a:rPr>
                        <a:t>Key Legislation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1"/>
                        </a:rPr>
                        <a:t>Effects on Women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2"/>
                        </a:rPr>
                        <a:t>U.S. Archive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3"/>
                        </a:rPr>
                        <a:t>Apartheid's Legacy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4"/>
                        </a:rPr>
                        <a:t>ANC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5"/>
                        </a:rPr>
                        <a:t>Nelson Mandela Foundation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4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6"/>
                        </a:rPr>
                        <a:t>Apartheid Museum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7"/>
                        </a:rPr>
                        <a:t>Desmond Tutu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8"/>
                        </a:rPr>
                        <a:t>Pass Laws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9"/>
                        </a:rPr>
                        <a:t>NYT: Upfront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0"/>
                        </a:rPr>
                        <a:t>Video Clip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1"/>
                        </a:rPr>
                        <a:t>ANC History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2"/>
                        </a:rPr>
                        <a:t>CNN Article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548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3"/>
                        </a:rPr>
                        <a:t>Steve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hlinkClick r:id="rId33"/>
                        </a:rPr>
                        <a:t>Biko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4"/>
                        </a:rPr>
                        <a:t>South Africa: Racially Divided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5"/>
                        </a:rPr>
                        <a:t>Songs of the Apartheid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6"/>
                        </a:rPr>
                        <a:t>PAC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7"/>
                        </a:rPr>
                        <a:t>BBC Article &amp; Videos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488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8"/>
                        </a:rPr>
                        <a:t>Cultural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hlinkClick r:id="rId38"/>
                        </a:rPr>
                        <a:t>Boycot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9"/>
                        </a:rPr>
                        <a:t>SASO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40"/>
                        </a:rPr>
                        <a:t>Mandela Tribute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53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668</TotalTime>
  <Words>129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Apartheid Research Project</vt:lpstr>
      <vt:lpstr>Research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Apartheid Research Project</dc:title>
  <dc:creator>Brooke McCormick</dc:creator>
  <cp:lastModifiedBy>Brooke McCormick</cp:lastModifiedBy>
  <cp:revision>10</cp:revision>
  <dcterms:created xsi:type="dcterms:W3CDTF">2016-01-12T04:05:33Z</dcterms:created>
  <dcterms:modified xsi:type="dcterms:W3CDTF">2016-01-12T15:14:12Z</dcterms:modified>
</cp:coreProperties>
</file>